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3770A-ADFE-2C37-E99B-38982EA27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49A8216-5F5C-8B7F-2C89-B62993EE0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FE504A-A4F2-78B4-8E52-1BCA7D066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262680-8C95-D852-01F3-78F97652E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09FD3D-F08B-D987-FDE2-88CCBD5E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5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6E382-EE78-8E4F-BB89-61B64572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A5DDF5-ED60-F87E-0D6A-C1EAD6108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B5756-CF20-0BE2-9C06-2B692BB34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E483AC-1BAD-B505-203B-6D93D6808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8F7762-3A16-922F-C2E7-E81AE95E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96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5156265-A203-7033-BD39-5D84FD2D8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F8FFAC-5F0E-7B90-A3A6-BE2426B50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A44539-DE13-36E3-9E36-FEFA18921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CE3614-A727-2D72-520D-0EF7663B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5AF9FD-0F74-FBA3-AD32-DA632D1F1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91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25D472-A29F-82F6-7095-331DA75B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DAD8E5-DFA7-7583-D698-5973D455E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A10A89-DF5E-E0B6-C958-9613BC470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84DC00-A06B-13DA-58FF-1B620C2F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866BCF-B60A-B2EC-3D38-AB95A7E6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1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C74A90-8040-DE47-DC68-49A8D6B5C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2CDDEE-7799-1E91-9975-BB001E91E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F28A7F-9F96-1947-61E5-00CE0AF0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DD604B-DE1B-F63E-1C89-5C9DA145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600802-5264-EAEA-122B-3E5CFBDA6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91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F9C761-3E4C-41BF-A990-3E29AF04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841CC1-B6E4-F2E3-292C-49EDBDDA2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5777A6-D6B6-678B-6DBA-A19AAE868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79DF2C-533D-63D1-EE69-CC35A8FC4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DEA24B-1A61-B353-C749-CC8C76A0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AE1351-B3CA-E476-9319-CF6355B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02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CA5776-9FA3-810C-3FB5-3A10AA830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A24A6C-CCAB-D44D-8F37-9CA7A6527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D4BBC4A-C2D6-61C4-ADFB-F220F59CC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292AB72-0774-CCF3-C390-064E7F79A2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9BD7077-758D-184C-0D0B-A778CFBB1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CAE0660-3004-9B1D-430D-DAE9884ED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4AC274D-89AF-2074-8EB8-F1212B92B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EE34AF-D1A0-0249-9DF7-1C204A99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40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0E8708-CE8F-33CD-D0D5-58D5C1556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A8E9F3-98C6-5213-4D6C-2C22DF512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09AEF4-9F0F-A0F9-F14E-307744E4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FCF20E-4C2A-C484-BF28-916A068F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28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5B81E98-DD08-BA61-2264-3DF619B4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DD04D79-F8CA-4A9A-4D25-D67722E6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E8B6FD-FC2B-7050-FB6E-E40FA632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5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32240C-E4CE-063C-A2CB-D518A8EC4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8EDF1B-8C9E-7D4E-50B4-CDDED7D4F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95B3C2-7724-5ABF-2E39-3BC48422B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6588AD-A2B5-8C9A-F112-BEC2A92C1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6F5953-A3EB-3B91-4607-302B3D89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D43B2D-35A0-51A2-DDC1-D1857DF5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2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C7C04B-B8BC-0AC7-6BB5-789E8DAC1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7B07CC-B31E-5C86-E127-8E6F2345B9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1F5349-D43C-40E4-1563-D969EA1BF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E4E493-EDD4-7E0B-33C9-27F52778E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0C2F26-676D-C64E-3098-0F3B931B0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4C4381-44F5-8D4A-7E29-12E032D30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35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F3454D-8913-D409-DB9D-11F1B73D9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F5196A-AC6D-86F6-5116-5ED1C90B8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D06120-3A1E-943C-09E3-47D07A414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3257A4-AEDC-4946-A0CC-31F9CFA0F5D8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8AD136-A0B3-62DA-00B6-7D6A411B2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EEE5E0-B742-2470-22E9-348132063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E108D5-8348-4622-BEF3-DBB963B99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oli468zewu@post.wordpres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195AF5-1A13-4CD5-C73D-FEDE8D7B9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8459"/>
          </a:xfrm>
        </p:spPr>
        <p:txBody>
          <a:bodyPr/>
          <a:lstStyle/>
          <a:p>
            <a:r>
              <a:rPr kumimoji="1" lang="ja-JP" altLang="en-US" dirty="0"/>
              <a:t>安全衛生小話の投稿方法</a:t>
            </a:r>
          </a:p>
        </p:txBody>
      </p:sp>
      <p:pic>
        <p:nvPicPr>
          <p:cNvPr id="5" name="コンテンツ プレースホルダー 4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6020453B-E5A7-41AF-8DDB-10AB5F2308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72744"/>
            <a:ext cx="10515600" cy="4121238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F05BA6-3B2B-E857-1CE2-B417C6207F38}"/>
              </a:ext>
            </a:extLst>
          </p:cNvPr>
          <p:cNvSpPr txBox="1"/>
          <p:nvPr/>
        </p:nvSpPr>
        <p:spPr>
          <a:xfrm>
            <a:off x="838200" y="1463040"/>
            <a:ext cx="9915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１．宛先：</a:t>
            </a:r>
            <a:r>
              <a:rPr kumimoji="1" lang="en-US" altLang="ja-JP" dirty="0">
                <a:hlinkClick r:id="rId3"/>
              </a:rPr>
              <a:t>loli468zewu@post.wordpress.com</a:t>
            </a:r>
            <a:endParaRPr lang="en-US" altLang="ja-JP" dirty="0"/>
          </a:p>
          <a:p>
            <a:r>
              <a:rPr lang="ja-JP" altLang="en-US" dirty="0"/>
              <a:t>２</a:t>
            </a:r>
            <a:r>
              <a:rPr lang="en-US" altLang="ja-JP" dirty="0"/>
              <a:t>.</a:t>
            </a:r>
            <a:r>
              <a:rPr lang="ja-JP" altLang="en-US" dirty="0"/>
              <a:t>　本分中に　</a:t>
            </a:r>
            <a:r>
              <a:rPr lang="en-US" altLang="ja-JP" dirty="0"/>
              <a:t>[category episode]</a:t>
            </a:r>
            <a:r>
              <a:rPr lang="ja-JP" altLang="en-US" dirty="0"/>
              <a:t>　があればよい（位置は自由）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7910DB-54A4-ED39-3F49-F9B809A48728}"/>
              </a:ext>
            </a:extLst>
          </p:cNvPr>
          <p:cNvSpPr txBox="1"/>
          <p:nvPr/>
        </p:nvSpPr>
        <p:spPr>
          <a:xfrm>
            <a:off x="4077192" y="4164031"/>
            <a:ext cx="463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loli468zewu@post.wordpress.com</a:t>
            </a:r>
            <a:endParaRPr kumimoji="1" lang="ja-JP" altLang="en-US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C90C64-3294-B26B-5B38-378DF43D0054}"/>
              </a:ext>
            </a:extLst>
          </p:cNvPr>
          <p:cNvSpPr txBox="1"/>
          <p:nvPr/>
        </p:nvSpPr>
        <p:spPr>
          <a:xfrm>
            <a:off x="4077192" y="4563637"/>
            <a:ext cx="727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「</a:t>
            </a:r>
            <a:r>
              <a:rPr kumimoji="1" lang="en-US" altLang="ja-JP" b="1" dirty="0"/>
              <a:t>KYT</a:t>
            </a:r>
            <a:r>
              <a:rPr kumimoji="1" lang="ja-JP" altLang="en-US" b="1" dirty="0"/>
              <a:t>はなぜ有効か（標題自由）」→投稿記事の「項目名」になる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5F518C-38AB-B58C-4C5D-7B61206C7299}"/>
              </a:ext>
            </a:extLst>
          </p:cNvPr>
          <p:cNvSpPr txBox="1"/>
          <p:nvPr/>
        </p:nvSpPr>
        <p:spPr>
          <a:xfrm>
            <a:off x="3587794" y="5296342"/>
            <a:ext cx="72766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本分</a:t>
            </a:r>
            <a:endParaRPr lang="en-US" altLang="ja-JP" b="1" dirty="0"/>
          </a:p>
          <a:p>
            <a:r>
              <a:rPr kumimoji="1" lang="en-US" altLang="ja-JP" b="1" dirty="0"/>
              <a:t>[category episode]</a:t>
            </a:r>
            <a:r>
              <a:rPr kumimoji="1" lang="ja-JP" altLang="en-US" b="1" dirty="0"/>
              <a:t>　→本分中のどこにあっても良い</a:t>
            </a:r>
            <a:endParaRPr kumimoji="1" lang="en-US" altLang="ja-JP" b="1" dirty="0"/>
          </a:p>
          <a:p>
            <a:r>
              <a:rPr lang="ja-JP" altLang="en-US" b="1" dirty="0"/>
              <a:t>（但し、</a:t>
            </a:r>
            <a:r>
              <a:rPr lang="en-US" altLang="ja-JP" b="1" dirty="0"/>
              <a:t>[]</a:t>
            </a:r>
            <a:r>
              <a:rPr lang="ja-JP" altLang="en-US" b="1" dirty="0"/>
              <a:t>のカッコと中のアルファベットはすべて半角）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317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安全衛生小話の投稿方法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haruchika matsui</dc:creator>
  <cp:lastModifiedBy>haruchika matsui</cp:lastModifiedBy>
  <cp:revision>2</cp:revision>
  <dcterms:created xsi:type="dcterms:W3CDTF">2024-09-29T14:28:32Z</dcterms:created>
  <dcterms:modified xsi:type="dcterms:W3CDTF">2024-11-07T17:05:24Z</dcterms:modified>
</cp:coreProperties>
</file>