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24957-DF05-6EF8-3091-09914FC3E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B5DB90-3FF7-370B-D914-DD86D00E0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8E0097-69E7-61E1-7610-9ED7451BD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E122D1-CA3F-D1A2-72B9-9459D744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3EA102-E9B6-5E01-4FB7-7BB870A6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20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7A6D3-77EF-1CB6-CFD8-853973B3B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8C8EB0-2ECF-251E-9718-430F19930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82AA3B-C54D-3C48-D8D5-391542EB0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A11507-E983-5BE7-0250-BCB26F873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AC09D1-5492-7FA3-E384-9B04A4910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48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B00A3BC-ABC6-FF0F-8ECC-92B15CFFE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6B2799-564C-C4CF-DB1B-5B74536AE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C89FDC-6278-8C66-A0D5-F4BE66FD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BD6CF7-828B-788C-39B9-0DDEFCC6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C63386-5E82-CF0C-F1FE-5E97B9767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17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519EC9-7DE3-013E-D09E-790ABFBC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28531A-163E-318C-5276-31A5B5EF4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C7BBC9-FC1E-99E9-7101-B1D2735FE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5BBA6E-109F-69CA-7FB5-4286A4D5E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8B6E13-4134-3576-8B35-983A52B7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29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7B3A73-B0BF-DE16-B576-A9A582C95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37A301-0BAC-5CF2-576C-5C587A3AB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DD8368-E579-BFE7-6291-23BABC82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A038A9-ACA6-FADD-1D65-60CF37C46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B171FE-F220-561C-C118-5B7F9EAF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21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E845AE-93A2-1E12-B976-BD6F80443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DFC63D-D2C5-C9E3-4EBE-5B734AA63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8D6F0C-F6E6-0764-E05B-BB700E9B6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92C3B3-9E91-3FCA-044A-4FDA4CA3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B5CAB0-F30F-EEBD-2ABD-E08150911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39FFED-A8A5-93A1-4687-D839D11A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61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C66B4E-8E92-EAA5-3505-632BAFDB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C5C356-FE80-1265-A1A4-0FE568864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2A615A-E6E0-7A37-8E50-35DCF8F59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4A0280-056E-A986-EFCA-E15083735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8FF59E-2974-A70E-164D-E1D8CC8A3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FF3679-52E4-4505-0A98-8F714E989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D43368-20B9-0706-07D6-02C939D18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CFA7DEA-142E-1A76-C66F-59913F7FD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87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650ABB-E5C7-8257-B69E-65CF7520D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C0543D-1D9D-ABDD-1429-0AEF5A80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DF0489-3C34-A64F-C18D-3D831F6FF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371F61-5D15-1780-795B-DCC2C2792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07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8B2B9F-0152-F361-56AA-FA57981B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08F487-A651-4DBE-29BB-16CA8D7A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1BB2B7-4710-8680-6A35-62EEFB52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20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17494A-3587-04A7-CE50-B402706CC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A2671D-854A-FF14-E644-0D4220465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873B7B-70E2-5E34-8548-C5AF085CD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7DB434-ABE1-5CD3-D004-061530A2B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279503-25E6-3ADE-4DA4-5DA26147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2BFD3E-D569-28BC-C916-47BD07CA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33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C3376-E502-3273-40B9-240A709E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DCFD83-2BE6-A707-6636-F833EC115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824CF2-7290-1472-219B-B4C0057FD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015360-A417-65EF-2736-DF41E974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9BD068-5518-7070-AB4E-37EDC6C57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82FF36-195C-E3C4-7D2F-3424ADA2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7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E342BC-9DA0-34F9-E492-5BCF648D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5134E7-F1C5-F825-8EE9-8A871A268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60AC7B-DABD-FBDC-32F5-42E80CCD6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A58340-B59F-48BD-9AD6-FE41F64390C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C67E22-E599-4984-A0B2-B5604D9FC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3DD1C6-FB17-7A24-72FE-C9D8DBA76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06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oli468zewu@post.wordpres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195AF5-1A13-4CD5-C73D-FEDE8D7B9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8459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化学物質管理の動向の投稿方法</a:t>
            </a:r>
          </a:p>
        </p:txBody>
      </p:sp>
      <p:pic>
        <p:nvPicPr>
          <p:cNvPr id="5" name="コンテンツ プレースホルダー 4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6020453B-E5A7-41AF-8DDB-10AB5F2308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72744"/>
            <a:ext cx="10515600" cy="4121238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F05BA6-3B2B-E857-1CE2-B417C6207F38}"/>
              </a:ext>
            </a:extLst>
          </p:cNvPr>
          <p:cNvSpPr txBox="1"/>
          <p:nvPr/>
        </p:nvSpPr>
        <p:spPr>
          <a:xfrm>
            <a:off x="838200" y="1463040"/>
            <a:ext cx="9915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１．宛先：</a:t>
            </a:r>
            <a:r>
              <a:rPr kumimoji="1" lang="en-US" altLang="ja-JP" dirty="0">
                <a:hlinkClick r:id="rId3"/>
              </a:rPr>
              <a:t>loli468zewu@post.wordpress.com</a:t>
            </a:r>
            <a:endParaRPr lang="en-US" altLang="ja-JP" dirty="0"/>
          </a:p>
          <a:p>
            <a:r>
              <a:rPr lang="ja-JP" altLang="en-US" dirty="0"/>
              <a:t>２</a:t>
            </a:r>
            <a:r>
              <a:rPr lang="en-US" altLang="ja-JP" dirty="0"/>
              <a:t>.</a:t>
            </a:r>
            <a:r>
              <a:rPr lang="ja-JP" altLang="en-US" dirty="0"/>
              <a:t>　本分中に　</a:t>
            </a:r>
            <a:r>
              <a:rPr lang="en-US" altLang="ja-JP" dirty="0"/>
              <a:t>[category </a:t>
            </a:r>
            <a:r>
              <a:rPr lang="en-US" altLang="ja-JP" dirty="0" err="1"/>
              <a:t>kanri</a:t>
            </a:r>
            <a:r>
              <a:rPr lang="en-US" altLang="ja-JP" dirty="0"/>
              <a:t>]</a:t>
            </a:r>
            <a:r>
              <a:rPr lang="ja-JP" altLang="en-US" dirty="0"/>
              <a:t>　があればよい（位置は自由）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7910DB-54A4-ED39-3F49-F9B809A48728}"/>
              </a:ext>
            </a:extLst>
          </p:cNvPr>
          <p:cNvSpPr txBox="1"/>
          <p:nvPr/>
        </p:nvSpPr>
        <p:spPr>
          <a:xfrm>
            <a:off x="4077192" y="4164031"/>
            <a:ext cx="463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loli468zewu@post.wordpress.com</a:t>
            </a:r>
            <a:endParaRPr kumimoji="1" lang="ja-JP" altLang="en-US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C90C64-3294-B26B-5B38-378DF43D0054}"/>
              </a:ext>
            </a:extLst>
          </p:cNvPr>
          <p:cNvSpPr txBox="1"/>
          <p:nvPr/>
        </p:nvSpPr>
        <p:spPr>
          <a:xfrm>
            <a:off x="4077192" y="4563637"/>
            <a:ext cx="727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「</a:t>
            </a:r>
            <a:r>
              <a:rPr lang="ja-JP" altLang="en-US" b="1" dirty="0"/>
              <a:t>今後の化学物質管理の動向について</a:t>
            </a:r>
            <a:r>
              <a:rPr kumimoji="1" lang="ja-JP" altLang="en-US" b="1" dirty="0"/>
              <a:t>（標題自由）」→投稿記事の「項目名」になる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5F518C-38AB-B58C-4C5D-7B61206C7299}"/>
              </a:ext>
            </a:extLst>
          </p:cNvPr>
          <p:cNvSpPr txBox="1"/>
          <p:nvPr/>
        </p:nvSpPr>
        <p:spPr>
          <a:xfrm>
            <a:off x="3587794" y="5296342"/>
            <a:ext cx="72766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本分</a:t>
            </a:r>
            <a:endParaRPr lang="en-US" altLang="ja-JP" b="1" dirty="0"/>
          </a:p>
          <a:p>
            <a:r>
              <a:rPr kumimoji="1" lang="en-US" altLang="ja-JP" b="1" dirty="0"/>
              <a:t>[category </a:t>
            </a:r>
            <a:r>
              <a:rPr kumimoji="1" lang="en-US" altLang="ja-JP" b="1" dirty="0" err="1"/>
              <a:t>kanri</a:t>
            </a:r>
            <a:r>
              <a:rPr kumimoji="1" lang="en-US" altLang="ja-JP" b="1" dirty="0"/>
              <a:t>]</a:t>
            </a:r>
            <a:r>
              <a:rPr kumimoji="1" lang="ja-JP" altLang="en-US" b="1" dirty="0"/>
              <a:t>　→本分中のどこにあっても良い</a:t>
            </a:r>
            <a:endParaRPr kumimoji="1" lang="en-US" altLang="ja-JP" b="1" dirty="0"/>
          </a:p>
          <a:p>
            <a:r>
              <a:rPr lang="ja-JP" altLang="en-US" b="1" dirty="0"/>
              <a:t>（但し、</a:t>
            </a:r>
            <a:r>
              <a:rPr lang="en-US" altLang="ja-JP" b="1" dirty="0"/>
              <a:t>[]</a:t>
            </a:r>
            <a:r>
              <a:rPr lang="ja-JP" altLang="en-US" b="1" dirty="0"/>
              <a:t>のカッコと中のアルファベットはすべて半角）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317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91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化学物質管理の動向の投稿方法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haruchika matsui</dc:creator>
  <cp:lastModifiedBy>haruchika matsui</cp:lastModifiedBy>
  <cp:revision>1</cp:revision>
  <dcterms:created xsi:type="dcterms:W3CDTF">2024-11-17T23:13:22Z</dcterms:created>
  <dcterms:modified xsi:type="dcterms:W3CDTF">2024-11-17T23:18:22Z</dcterms:modified>
</cp:coreProperties>
</file>