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84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EA3A3D-236D-AC2A-2455-D0CEE5C73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20AD83A-E13B-E9F0-8EF9-172162FD6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C84541-CEF5-1D0E-4737-A9ECC623F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D1CF-9770-4163-BFC6-457E56309847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6BEEEB-1EDE-8A98-1C21-FDF1D790C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9A5728-D471-A3CF-1F69-D82BF0378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DD3E4-DC32-4E8A-8DE5-D1E7BEF819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53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2CE9C5-62D3-F65B-2BAD-A5DDA411E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22C6C74-24D1-A88F-E329-848A62A71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A29175-55C6-B647-94CB-D16724F1C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D1CF-9770-4163-BFC6-457E56309847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DF2AC4-832E-491E-ACB5-BC0B4B434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5E0ADA-CEF7-FBE9-3BE6-172F575B1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DD3E4-DC32-4E8A-8DE5-D1E7BEF819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39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69F63F0-3129-5846-0AB5-10D3B091DD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7BC5F65-67D1-7E60-4A54-1A802CD1F8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B0BC59-8DA6-3664-4920-69A807EF2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D1CF-9770-4163-BFC6-457E56309847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80AB89-C807-9CE5-68A9-34CFF8B36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A64115-B41A-C283-E20E-3BD35170F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DD3E4-DC32-4E8A-8DE5-D1E7BEF819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53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9E8099-35BE-D5AC-8EF9-630EE8FA5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74648C-117C-6EF0-B291-3EF99A6BC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FC4CED-D336-48A5-7238-1B3B9461A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D1CF-9770-4163-BFC6-457E56309847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9D9199-459D-E12F-096A-3F899266C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1D7741-D711-B4F9-D6CA-A37CF82E9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DD3E4-DC32-4E8A-8DE5-D1E7BEF819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97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8613A-1FF2-4160-B8B3-286DB3632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5471882-0818-1DF5-29F3-18298BF06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BFA290-379A-0226-EFA0-7EE59B650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D1CF-9770-4163-BFC6-457E56309847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ACA718-EDEF-A0B0-57B2-EC736E68A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052FE0-2303-0FE1-846F-CFE6A6D7B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DD3E4-DC32-4E8A-8DE5-D1E7BEF819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79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D8009C-4085-5D61-0727-58BB3EBFE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068F70-12E0-9B4D-BDDA-6DA2131114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A26A37A-289E-C5E9-D504-01AAF657FA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F3AFE8-0C6B-AEAA-BF80-8FD1FABAC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D1CF-9770-4163-BFC6-457E56309847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3A0DFD-8C74-7E41-805C-039269986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89B654-779F-1491-362A-EFB32B78E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DD3E4-DC32-4E8A-8DE5-D1E7BEF819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162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FEA8B8-78F8-7ED7-9E3B-22D404FFE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3497C0-AC0C-FB16-B94D-DEC86E630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1F2A86-57B4-979A-6006-81190F257E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81B62AA-4DBF-1F79-1CEE-58FF1A298B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BE61C5A-C3E0-8ECC-150D-1BAA7292E5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E697CEE-BBCB-4949-BFD8-8D8EF5759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D1CF-9770-4163-BFC6-457E56309847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74F4FDB-BD22-4C46-9F8A-D40E04DCE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F86BB3B-0A0D-24A1-3FB3-0B40F55A2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DD3E4-DC32-4E8A-8DE5-D1E7BEF819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881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1B7288-C4E1-87EA-68D2-CB10E3418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25D2ABF-362B-6C49-B089-49F73C03D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D1CF-9770-4163-BFC6-457E56309847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2A9FAF5-E8F3-1393-00F2-11030FFD5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ADC5E6F-3F08-69B4-6CBA-A3D74F7EE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DD3E4-DC32-4E8A-8DE5-D1E7BEF819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31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66AE50-BA62-97FF-37E1-70DF5E38E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D1CF-9770-4163-BFC6-457E56309847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E0B5452-E508-6D49-540D-BFDDE778D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FC3ED12-76AF-44CA-D633-CEEBEDD16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DD3E4-DC32-4E8A-8DE5-D1E7BEF819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315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14DEAA-FA93-A8C8-5C99-A3E00967C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1239C8-BBD8-FAE4-FEDE-06E7BD2D5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FEA332-C433-23C3-9FF5-C4CE4B492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40291C-4D34-E8F5-60F0-7F376283C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D1CF-9770-4163-BFC6-457E56309847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B70FF0-DB73-F270-F47E-C4962260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654BB1-B61F-F36F-1E35-5CD43CD19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DD3E4-DC32-4E8A-8DE5-D1E7BEF819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80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8B32CF-BF88-31A1-95AB-3A5B00C4A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4AC1374-56A3-2BFB-1CF3-3871528398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153FECD-AD35-5EE1-DAE0-7A2780F48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A5F03C-6D5B-8C89-D164-EEA8C404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D1CF-9770-4163-BFC6-457E56309847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B6799D-D48C-81B3-B088-8C1761494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777FBC-DB4C-316D-01D0-755C94346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DD3E4-DC32-4E8A-8DE5-D1E7BEF819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568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9C7D19C-965D-BE98-EB3D-C98ED5601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D6CD09-1D47-77C7-6BDE-BD115B5B0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CA4B92-8D4E-3BA0-BB8B-43BA9F8493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22D1CF-9770-4163-BFC6-457E56309847}" type="datetimeFigureOut">
              <a:rPr kumimoji="1" lang="ja-JP" altLang="en-US" smtClean="0"/>
              <a:t>2024/5/3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21CACE-8F12-C1FF-1A24-B6BA10F19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225D5C-9496-9A95-017D-4410CFFC41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0DD3E4-DC32-4E8A-8DE5-D1E7BEF819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56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FC65382B-662A-D9F8-12CB-B5009E7E6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881428"/>
              </p:ext>
            </p:extLst>
          </p:nvPr>
        </p:nvGraphicFramePr>
        <p:xfrm>
          <a:off x="1496807" y="543260"/>
          <a:ext cx="8916416" cy="5495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760">
                  <a:extLst>
                    <a:ext uri="{9D8B030D-6E8A-4147-A177-3AD203B41FA5}">
                      <a16:colId xmlns:a16="http://schemas.microsoft.com/office/drawing/2014/main" val="4198002282"/>
                    </a:ext>
                  </a:extLst>
                </a:gridCol>
                <a:gridCol w="2418080">
                  <a:extLst>
                    <a:ext uri="{9D8B030D-6E8A-4147-A177-3AD203B41FA5}">
                      <a16:colId xmlns:a16="http://schemas.microsoft.com/office/drawing/2014/main" val="2979810839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3123132364"/>
                    </a:ext>
                  </a:extLst>
                </a:gridCol>
                <a:gridCol w="3120136">
                  <a:extLst>
                    <a:ext uri="{9D8B030D-6E8A-4147-A177-3AD203B41FA5}">
                      <a16:colId xmlns:a16="http://schemas.microsoft.com/office/drawing/2014/main" val="2338660772"/>
                    </a:ext>
                  </a:extLst>
                </a:gridCol>
              </a:tblGrid>
              <a:tr h="4556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名前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資格・専門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電話番号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メール宛先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7333945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河内　靖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安全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化学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・衛生工学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0297-65-1355 080-2563-9546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kawachil355@gmail.com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4349501"/>
                  </a:ext>
                </a:extLst>
              </a:tr>
              <a:tr h="48252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山本幸仁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安全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化学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090-3880-8313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yuki _supertrump@yahoo.co.jp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9060993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柏木保人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衛生工学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029-872-8953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potato-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ej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m@kss.biglobe.ne.jp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5179430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岩崎芳明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衛生工学</a:t>
                      </a:r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• </a:t>
                      </a:r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安全</a:t>
                      </a:r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化学</a:t>
                      </a:r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CIH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029-887-3472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/>
                        <a:t>info@tkb-consul.jp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12087625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三浦　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衛生工学衛生曾理者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090-5432-7121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taka _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miura_l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34@ya hoo.co.jp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9624999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谷口昭三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衛生工学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029-229-1662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osk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_international@andline.jp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3946722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石川恒男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衛生工学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029-225-4122     080-3082-1093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ishi-8@sky.bbexcite.jp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5335153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沖津　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修 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安全</a:t>
                      </a:r>
                      <a:r>
                        <a:rPr lang="en-US" altLang="ja-JP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化学</a:t>
                      </a:r>
                      <a:r>
                        <a:rPr lang="en-US" altLang="ja-JP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・衛生工学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info.ok.cubed@gmail.com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2779156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長瀬隆一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安全（化学）</a:t>
                      </a:r>
                      <a:b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＜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作業環境管理専門家限定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＞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090-4168-4388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rnagase@ac.auone-net.jp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1080923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大澤　薫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衛生工学衛生管理者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＜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作業環境管理専門家限定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＞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0297-65-1313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Kaorurieko@yahoo.co.jp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499099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片倉　薫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安全</a:t>
                      </a:r>
                      <a:r>
                        <a:rPr lang="en-US" altLang="ja-JP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化学）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090-4223-0829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katakura222813@jcom.home.ne.jp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9137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099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195</Words>
  <Application>Microsoft Office PowerPoint</Application>
  <PresentationFormat>ワイド画面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haruchika matsui</dc:creator>
  <cp:lastModifiedBy>haruchika matsui</cp:lastModifiedBy>
  <cp:revision>4</cp:revision>
  <dcterms:created xsi:type="dcterms:W3CDTF">2024-03-10T00:25:19Z</dcterms:created>
  <dcterms:modified xsi:type="dcterms:W3CDTF">2024-05-02T18:28:13Z</dcterms:modified>
</cp:coreProperties>
</file>